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737D-8A90-4FEB-990E-087F232DA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AC0C4-4856-4BAA-B34B-8B7F9505C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3E0A9-78D9-40DA-92CC-C77FAEA2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8ECAE-91EB-411B-B285-844C12F3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D9186-CBB4-4708-BE4F-F5A5B984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2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FB2D-796B-4012-9109-BD0EC348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EE51A-1881-43A9-B8B8-E50156138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90F0E-4A7D-415F-ABB6-9787A529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3F0A9-33FA-4F22-AE92-B8C9EBC5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DC19C-8078-4D68-81EC-718E5D79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4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B1A76-FA09-41F0-9745-CBCE265D5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1610C-0286-491C-A663-55C66159C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86ACD-8C75-432F-BF85-7B1E367C1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60223-DA04-4081-9D81-50D9C046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C8940-EEC7-4368-987F-C956F459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6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C5DA-7761-4C31-AE75-B9468D58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7EB8D-41B3-4FF5-98DE-36B44807B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C77B-F0E2-4582-8AF5-25DF3159A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29FE2-E7E8-4DE7-8707-1310C8F5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5A3A4-A042-4FE2-93E8-18AD20A7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AD1FC-F9E8-4758-AC4A-080BDE051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4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2641-6CC1-4075-8092-6F3527F64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6A934-7530-4661-8484-D66FBB70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B71EF-C261-463F-9E91-E81BA69EA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8166F-432E-46C4-B911-C3C19BD54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7AC6B-B74C-40A7-8CF3-2728D9B45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C8130D-FD13-4E38-8D83-1E62CDAB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A6262-8FBB-438D-A6D2-B974EFA88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765AA0-7D3B-4427-BDA1-AFF7E6868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6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CBD4F-8523-404E-A09D-881BF792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23FF6F-7B4A-403D-B596-82715133A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0977BD-86B1-4784-AD44-76E3F0E79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E918D-22C2-47D2-A8AB-4A136F54C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1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6DB7CA-E867-4413-9391-431A124A0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A81D91-48C6-4329-A832-93C8D526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EA911-2277-4652-A29A-342C0068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0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C61B-A788-47EF-B61A-BCA8517DB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11D6-FBDA-4273-B96E-31D808385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756CD-1D40-413D-9A98-E6B9E7AAB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6A1E5-A8B5-4AF2-85BF-E71E03A1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34518-56F3-4012-92BC-F44D90DB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FCEF3-92B2-4C8F-940E-FFD371EB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9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CAEE-AC66-4F71-AD05-F5F6B494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24C74C-7574-444E-BB2D-2336024C6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8D261-B011-42E9-9559-BA96F6BB0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04F0C-D3C7-4572-ACED-3809EF2E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13DA9-29F4-4278-A9F4-CC0AB484C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37827-EC17-45AB-84FA-2BE148DB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8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B271-39BF-436D-99AB-02CE0584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219BE-BC83-4690-8081-18F579CC0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D2CDC-913F-4718-9D10-B82A9ACE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09EC8-4472-400A-97D4-000A0A931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3B8BF-7DA4-4B46-8365-FDFE80FE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58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4BD79B-6B65-46FF-81BC-DD634B96E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BDC69-D7EA-4AD8-94B3-AF70B914C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94E19-9473-42FF-8F8C-7D7B1A04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847DB-99B7-4AC7-BE06-29502B91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2A454-E7F4-42F1-8599-2F3E1D47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7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0B7829-0A62-491B-A661-6122771D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25BB5-3AD4-4ABF-B253-75A916FA7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BDF7B-F130-427D-9171-591AE960B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AA979-40DE-433C-A294-BE330E13DFF6}" type="datetimeFigureOut">
              <a:rPr lang="en-US" smtClean="0"/>
              <a:t>10-Dec-17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9EAC2-D5A3-4E46-AFF6-616C92431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6FFEA-8042-4F07-B549-2CF6CEB6E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30703-85D5-4858-B38C-5168095D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3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759-7207-4517-8196-3D869C5F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149973"/>
            <a:ext cx="11914094" cy="993027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/>
              <a:t>Prophetic Word for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B615-6520-4F5F-B207-48B3E7AB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143000"/>
            <a:ext cx="11914094" cy="5565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Strategic men of stature</a:t>
            </a:r>
          </a:p>
          <a:p>
            <a:pPr marL="0" indent="0">
              <a:buNone/>
            </a:pPr>
            <a:r>
              <a:rPr lang="en-US" sz="4000" dirty="0"/>
              <a:t>Positioned in prophetic precision</a:t>
            </a:r>
          </a:p>
          <a:p>
            <a:pPr marL="0" indent="0">
              <a:buNone/>
            </a:pPr>
            <a:r>
              <a:rPr lang="en-US" sz="4000" dirty="0"/>
              <a:t>Creating significant moves</a:t>
            </a:r>
          </a:p>
          <a:p>
            <a:pPr marL="0" indent="0">
              <a:buNone/>
            </a:pPr>
            <a:r>
              <a:rPr lang="en-US" sz="4000" dirty="0"/>
              <a:t>	- Our God reigns</a:t>
            </a:r>
          </a:p>
          <a:p>
            <a:pPr marL="0" indent="0">
              <a:buNone/>
            </a:pPr>
            <a:r>
              <a:rPr lang="en-US" sz="4000" dirty="0"/>
              <a:t>	- The heavens are opened</a:t>
            </a:r>
          </a:p>
          <a:p>
            <a:pPr marL="0" indent="0">
              <a:buNone/>
            </a:pPr>
            <a:r>
              <a:rPr lang="en-US" sz="4000" dirty="0"/>
              <a:t>	- For Spirit demonstration</a:t>
            </a:r>
          </a:p>
          <a:p>
            <a:pPr marL="0" indent="0">
              <a:buNone/>
            </a:pPr>
            <a:r>
              <a:rPr lang="en-US" sz="4000" dirty="0"/>
              <a:t>	- Empowering His people</a:t>
            </a:r>
          </a:p>
          <a:p>
            <a:pPr marL="0" indent="0">
              <a:buNone/>
            </a:pPr>
            <a:r>
              <a:rPr lang="en-US" sz="4000" dirty="0"/>
              <a:t>	- To do an impregnable work</a:t>
            </a:r>
          </a:p>
        </p:txBody>
      </p:sp>
    </p:spTree>
    <p:extLst>
      <p:ext uri="{BB962C8B-B14F-4D97-AF65-F5344CB8AC3E}">
        <p14:creationId xmlns:p14="http://schemas.microsoft.com/office/powerpoint/2010/main" val="28742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759-7207-4517-8196-3D869C5F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149973"/>
            <a:ext cx="11914094" cy="993027"/>
          </a:xfrm>
        </p:spPr>
        <p:txBody>
          <a:bodyPr>
            <a:normAutofit/>
          </a:bodyPr>
          <a:lstStyle/>
          <a:p>
            <a:endParaRPr lang="en-US" sz="48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B615-6520-4F5F-B207-48B3E7AB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143000"/>
            <a:ext cx="11914094" cy="5565027"/>
          </a:xfrm>
        </p:spPr>
        <p:txBody>
          <a:bodyPr>
            <a:normAutofit/>
          </a:bodyPr>
          <a:lstStyle/>
          <a:p>
            <a:pPr marL="742950" indent="-742950">
              <a:buAutoNum type="arabicParenR"/>
            </a:pPr>
            <a:r>
              <a:rPr lang="en-US" sz="4400" b="1" dirty="0"/>
              <a:t>The Shout of the Lord</a:t>
            </a:r>
          </a:p>
          <a:p>
            <a:pPr marL="742950" indent="-742950">
              <a:buAutoNum type="arabicParenR"/>
            </a:pPr>
            <a:r>
              <a:rPr lang="en-US" sz="4400" b="1" dirty="0"/>
              <a:t>The Word of the Lord</a:t>
            </a:r>
          </a:p>
          <a:p>
            <a:pPr marL="742950" indent="-742950">
              <a:buAutoNum type="arabicParenR"/>
            </a:pPr>
            <a:r>
              <a:rPr lang="en-US" sz="4400" b="1" dirty="0"/>
              <a:t>The Voice of the Lord</a:t>
            </a:r>
          </a:p>
        </p:txBody>
      </p:sp>
    </p:spTree>
    <p:extLst>
      <p:ext uri="{BB962C8B-B14F-4D97-AF65-F5344CB8AC3E}">
        <p14:creationId xmlns:p14="http://schemas.microsoft.com/office/powerpoint/2010/main" val="62364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759-7207-4517-8196-3D869C5F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149973"/>
            <a:ext cx="11914094" cy="993027"/>
          </a:xfrm>
        </p:spPr>
        <p:txBody>
          <a:bodyPr>
            <a:normAutofit/>
          </a:bodyPr>
          <a:lstStyle/>
          <a:p>
            <a:r>
              <a:rPr lang="en-US" b="1" i="1" dirty="0"/>
              <a:t>1) The Shout of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B615-6520-4F5F-B207-48B3E7AB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143000"/>
            <a:ext cx="11914094" cy="5565027"/>
          </a:xfrm>
        </p:spPr>
        <p:txBody>
          <a:bodyPr/>
          <a:lstStyle/>
          <a:p>
            <a:r>
              <a:rPr lang="en-US" dirty="0"/>
              <a:t>1 The 4:16, Rev 5:11-14</a:t>
            </a:r>
          </a:p>
          <a:p>
            <a:r>
              <a:rPr lang="en-US" dirty="0"/>
              <a:t>Passion and excitement from the heart</a:t>
            </a:r>
          </a:p>
          <a:p>
            <a:r>
              <a:rPr lang="en-US" dirty="0"/>
              <a:t>It is </a:t>
            </a:r>
            <a:r>
              <a:rPr lang="en-US" b="1" u="sng" dirty="0"/>
              <a:t>caught</a:t>
            </a:r>
            <a:r>
              <a:rPr lang="en-US" dirty="0"/>
              <a:t> rather than taught (experience)</a:t>
            </a:r>
          </a:p>
          <a:p>
            <a:r>
              <a:rPr lang="en-US" dirty="0"/>
              <a:t>Jos 6:1-5 - Shout! </a:t>
            </a:r>
            <a:r>
              <a:rPr lang="en-US" dirty="0">
                <a:sym typeface="Wingdings" panose="05000000000000000000" pitchFamily="2" charset="2"/>
              </a:rPr>
              <a:t> the walls of Jericho come down</a:t>
            </a:r>
          </a:p>
          <a:p>
            <a:r>
              <a:rPr lang="en-US" dirty="0">
                <a:sym typeface="Wingdings" panose="05000000000000000000" pitchFamily="2" charset="2"/>
              </a:rPr>
              <a:t>Mark 10:46-52 Jericho  a place of walls coming down = breakthrough</a:t>
            </a:r>
          </a:p>
          <a:p>
            <a:r>
              <a:rPr lang="en-US" dirty="0">
                <a:sym typeface="Wingdings" panose="05000000000000000000" pitchFamily="2" charset="2"/>
              </a:rPr>
              <a:t>If we can hit/connect to the frequency of heaven, breakthroughs can happen</a:t>
            </a:r>
          </a:p>
          <a:p>
            <a:r>
              <a:rPr lang="en-US" dirty="0">
                <a:sym typeface="Wingdings" panose="05000000000000000000" pitchFamily="2" charset="2"/>
              </a:rPr>
              <a:t>Jesus = Lamb of God &amp; Lion of Judah (The King of kings and Lord of lords).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He will come with a roar and shout. With authority and power.</a:t>
            </a:r>
          </a:p>
          <a:p>
            <a:r>
              <a:rPr lang="en-US" dirty="0">
                <a:sym typeface="Wingdings" panose="05000000000000000000" pitchFamily="2" charset="2"/>
              </a:rPr>
              <a:t>1 Pet 2:9-10, Rev 1 - He has chosen and will raise us up as kings and priests. </a:t>
            </a:r>
          </a:p>
          <a:p>
            <a:r>
              <a:rPr lang="en-US" dirty="0">
                <a:sym typeface="Wingdings" panose="05000000000000000000" pitchFamily="2" charset="2"/>
              </a:rPr>
              <a:t>Going to war &amp; battles = General with his trained men. Not alone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9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759-7207-4517-8196-3D869C5F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149973"/>
            <a:ext cx="11914094" cy="993027"/>
          </a:xfrm>
        </p:spPr>
        <p:txBody>
          <a:bodyPr>
            <a:normAutofit/>
          </a:bodyPr>
          <a:lstStyle/>
          <a:p>
            <a:r>
              <a:rPr lang="en-US" b="1" i="1" dirty="0"/>
              <a:t>2) The Word of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B615-6520-4F5F-B207-48B3E7AB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143000"/>
            <a:ext cx="11914094" cy="5565027"/>
          </a:xfrm>
        </p:spPr>
        <p:txBody>
          <a:bodyPr/>
          <a:lstStyle/>
          <a:p>
            <a:r>
              <a:rPr lang="en-US" dirty="0"/>
              <a:t>Not just knowing the prophetic word but how to do/achieve it</a:t>
            </a:r>
          </a:p>
          <a:p>
            <a:r>
              <a:rPr lang="en-US" dirty="0"/>
              <a:t>1 </a:t>
            </a:r>
            <a:r>
              <a:rPr lang="en-US" dirty="0" err="1"/>
              <a:t>Chro</a:t>
            </a:r>
            <a:r>
              <a:rPr lang="en-US" dirty="0"/>
              <a:t> 12:32 – Understood time and knew what to do</a:t>
            </a:r>
          </a:p>
          <a:p>
            <a:r>
              <a:rPr lang="en-US" dirty="0"/>
              <a:t>What are your steps of action?</a:t>
            </a:r>
          </a:p>
          <a:p>
            <a:r>
              <a:rPr lang="en-US" dirty="0"/>
              <a:t>The Word will validate what we do</a:t>
            </a:r>
          </a:p>
          <a:p>
            <a:r>
              <a:rPr lang="en-US" dirty="0"/>
              <a:t>The Word must go forth, the Word must send us</a:t>
            </a:r>
          </a:p>
        </p:txBody>
      </p:sp>
    </p:spTree>
    <p:extLst>
      <p:ext uri="{BB962C8B-B14F-4D97-AF65-F5344CB8AC3E}">
        <p14:creationId xmlns:p14="http://schemas.microsoft.com/office/powerpoint/2010/main" val="67626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759-7207-4517-8196-3D869C5F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149973"/>
            <a:ext cx="11914094" cy="993027"/>
          </a:xfrm>
        </p:spPr>
        <p:txBody>
          <a:bodyPr>
            <a:normAutofit/>
          </a:bodyPr>
          <a:lstStyle/>
          <a:p>
            <a:r>
              <a:rPr lang="en-US" b="1" i="1" dirty="0"/>
              <a:t>3) The Voice of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B615-6520-4F5F-B207-48B3E7AB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143000"/>
            <a:ext cx="11914094" cy="5565027"/>
          </a:xfrm>
        </p:spPr>
        <p:txBody>
          <a:bodyPr/>
          <a:lstStyle/>
          <a:p>
            <a:r>
              <a:rPr lang="en-US" dirty="0"/>
              <a:t>Faith come from hearing the Word, the Word must be spoken (voice).</a:t>
            </a:r>
            <a:br>
              <a:rPr lang="en-US" dirty="0"/>
            </a:br>
            <a:r>
              <a:rPr lang="en-US" dirty="0"/>
              <a:t>The Word must become a voice.</a:t>
            </a:r>
          </a:p>
          <a:p>
            <a:r>
              <a:rPr lang="en-US" dirty="0"/>
              <a:t>When we receive and believe the Word, we must start speaking the Word.</a:t>
            </a:r>
          </a:p>
          <a:p>
            <a:r>
              <a:rPr lang="en-US" dirty="0"/>
              <a:t>1 Sam 3:21-4:1 – The Word of the Lord come to Samuel. The word of Samuel (the voice of God) came to all Israel.</a:t>
            </a:r>
          </a:p>
          <a:p>
            <a:r>
              <a:rPr lang="en-US" dirty="0"/>
              <a:t>Sound forth the prophetic Word. Not just in the church but also to the world</a:t>
            </a:r>
          </a:p>
        </p:txBody>
      </p:sp>
    </p:spTree>
    <p:extLst>
      <p:ext uri="{BB962C8B-B14F-4D97-AF65-F5344CB8AC3E}">
        <p14:creationId xmlns:p14="http://schemas.microsoft.com/office/powerpoint/2010/main" val="79409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194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Prophetic Word for 2018</vt:lpstr>
      <vt:lpstr>PowerPoint Presentation</vt:lpstr>
      <vt:lpstr>1) The Shout of the Lord</vt:lpstr>
      <vt:lpstr>2) The Word of the Lord</vt:lpstr>
      <vt:lpstr>3) The Voice of the Lord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Evangel</cp:lastModifiedBy>
  <cp:revision>7</cp:revision>
  <dcterms:created xsi:type="dcterms:W3CDTF">2017-12-10T01:59:22Z</dcterms:created>
  <dcterms:modified xsi:type="dcterms:W3CDTF">2017-12-10T02:57:03Z</dcterms:modified>
</cp:coreProperties>
</file>